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801600" cy="9601200" type="A3"/>
  <p:notesSz cx="6858000" cy="9144000"/>
  <p:defaultTextStyle>
    <a:defPPr>
      <a:defRPr lang="it-IT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552" y="67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9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6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69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83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53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50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26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66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81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66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5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235D-02CB-8F40-A12D-118378A7265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0C16-7BEF-5541-B145-704AD5B52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788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wmf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vale 144"/>
          <p:cNvSpPr/>
          <p:nvPr/>
        </p:nvSpPr>
        <p:spPr>
          <a:xfrm>
            <a:off x="102233" y="547493"/>
            <a:ext cx="12521218" cy="9257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umetto 1 36"/>
          <p:cNvSpPr/>
          <p:nvPr/>
        </p:nvSpPr>
        <p:spPr>
          <a:xfrm>
            <a:off x="5517" y="2790227"/>
            <a:ext cx="5624899" cy="4204714"/>
          </a:xfrm>
          <a:prstGeom prst="wedgeRectCallout">
            <a:avLst>
              <a:gd name="adj1" fmla="val 62582"/>
              <a:gd name="adj2" fmla="val -471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Freccia destra 76"/>
          <p:cNvSpPr/>
          <p:nvPr/>
        </p:nvSpPr>
        <p:spPr>
          <a:xfrm>
            <a:off x="5516" y="4817016"/>
            <a:ext cx="2808985" cy="952154"/>
          </a:xfrm>
          <a:prstGeom prst="rightArrow">
            <a:avLst>
              <a:gd name="adj1" fmla="val 100000"/>
              <a:gd name="adj2" fmla="val 41111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llout con freccia in giù 3"/>
          <p:cNvSpPr/>
          <p:nvPr/>
        </p:nvSpPr>
        <p:spPr>
          <a:xfrm>
            <a:off x="1" y="1070327"/>
            <a:ext cx="12801600" cy="1832255"/>
          </a:xfrm>
          <a:prstGeom prst="downArrowCallout">
            <a:avLst>
              <a:gd name="adj1" fmla="val 306578"/>
              <a:gd name="adj2" fmla="val 153289"/>
              <a:gd name="adj3" fmla="val 25000"/>
              <a:gd name="adj4" fmla="val 75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942608" y="2318382"/>
            <a:ext cx="28801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ertici organizzazione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3" y="1113227"/>
            <a:ext cx="840874" cy="94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salastampa2\Desktop\operazione cp torre del greco\organigramma\D'AMICO Giusep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28" y="1122211"/>
            <a:ext cx="779619" cy="919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03" y="1145523"/>
            <a:ext cx="711981" cy="875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6" y="1132157"/>
            <a:ext cx="674561" cy="87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791915" y="2052888"/>
            <a:ext cx="1086639" cy="342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D’AMICO </a:t>
            </a:r>
          </a:p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Antonio</a:t>
            </a:r>
            <a:endParaRPr lang="it-IT" sz="1000" b="1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878554" y="2031999"/>
            <a:ext cx="1116328" cy="50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b="1" dirty="0">
                <a:solidFill>
                  <a:srgbClr val="FFFFFF"/>
                </a:solidFill>
                <a:latin typeface="Book Antiqua" panose="02040602050305030304" pitchFamily="18" charset="0"/>
              </a:rPr>
              <a:t>D’AMICO </a:t>
            </a:r>
            <a:endParaRPr lang="it-IT" sz="1000" b="1" dirty="0" smtClean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Giuseppe</a:t>
            </a:r>
            <a:endParaRPr lang="it-IT" sz="1000" b="1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2945768" y="1969331"/>
            <a:ext cx="1390090" cy="548578"/>
          </a:xfrm>
          <a:ln w="12700" cmpd="sng">
            <a:noFill/>
          </a:ln>
        </p:spPr>
        <p:txBody>
          <a:bodyPr>
            <a:noAutofit/>
          </a:bodyPr>
          <a:lstStyle/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D’AMICO</a:t>
            </a:r>
          </a:p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 Nunziata (uccisa)</a:t>
            </a:r>
            <a:endParaRPr lang="it-IT" sz="1000" b="1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4329204" y="2016561"/>
            <a:ext cx="882947" cy="51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D’AMICO</a:t>
            </a:r>
          </a:p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it-IT" sz="1000" b="1" dirty="0">
                <a:solidFill>
                  <a:srgbClr val="FFFFFF"/>
                </a:solidFill>
                <a:latin typeface="Book Antiqua" panose="02040602050305030304" pitchFamily="18" charset="0"/>
              </a:rPr>
              <a:t>Carla</a:t>
            </a: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5302835" y="2025368"/>
            <a:ext cx="1236250" cy="33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b="1" dirty="0">
                <a:solidFill>
                  <a:srgbClr val="FFFFFF"/>
                </a:solidFill>
                <a:latin typeface="Book Antiqua" panose="02040602050305030304" pitchFamily="18" charset="0"/>
              </a:rPr>
              <a:t>D’AMICO </a:t>
            </a:r>
            <a:endParaRPr lang="it-IT" sz="1000" b="1" dirty="0" smtClean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Addolorata</a:t>
            </a:r>
            <a:endParaRPr lang="it-IT" sz="1000" b="1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pic>
        <p:nvPicPr>
          <p:cNvPr id="17" name="Picture 7" descr="C:\Users\salastampa2\Desktop\operazione cp torre del greco\organigramma\D'AMICO Addolora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07" y="1128669"/>
            <a:ext cx="736238" cy="906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18" y="1121796"/>
            <a:ext cx="743701" cy="910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6413024" y="2031016"/>
            <a:ext cx="1149206" cy="45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SCARALLO</a:t>
            </a:r>
          </a:p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it-IT" sz="1000" b="1" dirty="0">
                <a:solidFill>
                  <a:srgbClr val="FFFFFF"/>
                </a:solidFill>
                <a:latin typeface="Book Antiqua" panose="02040602050305030304" pitchFamily="18" charset="0"/>
              </a:rPr>
              <a:t>Anna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30" y="1119506"/>
            <a:ext cx="658413" cy="944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ottotitolo 2"/>
          <p:cNvSpPr txBox="1">
            <a:spLocks/>
          </p:cNvSpPr>
          <p:nvPr/>
        </p:nvSpPr>
        <p:spPr>
          <a:xfrm>
            <a:off x="7637642" y="2065992"/>
            <a:ext cx="1035589" cy="31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PERRELLA</a:t>
            </a:r>
          </a:p>
          <a:p>
            <a:r>
              <a:rPr lang="it-IT" sz="10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it-IT" sz="1000" b="1" dirty="0">
                <a:solidFill>
                  <a:srgbClr val="FFFFFF"/>
                </a:solidFill>
                <a:latin typeface="Book Antiqua" panose="02040602050305030304" pitchFamily="18" charset="0"/>
              </a:rPr>
              <a:t>Ciro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63" y="1132157"/>
            <a:ext cx="731457" cy="952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ottotitolo 2"/>
          <p:cNvSpPr txBox="1">
            <a:spLocks/>
          </p:cNvSpPr>
          <p:nvPr/>
        </p:nvSpPr>
        <p:spPr>
          <a:xfrm>
            <a:off x="8744663" y="2014698"/>
            <a:ext cx="1094856" cy="35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1000" b="1" kern="1200" dirty="0">
                <a:solidFill>
                  <a:srgbClr val="FFFFFF"/>
                </a:solidFill>
                <a:latin typeface="Book Antiqua" panose="02040602050305030304" pitchFamily="18" charset="0"/>
              </a:rPr>
              <a:t>D’AMICO Giacomo</a:t>
            </a:r>
          </a:p>
          <a:p>
            <a:pPr algn="ctr"/>
            <a:endParaRPr lang="it-IT" sz="1000" kern="1200" dirty="0">
              <a:solidFill>
                <a:srgbClr val="FFFFFF"/>
              </a:solidFill>
            </a:endParaRPr>
          </a:p>
        </p:txBody>
      </p:sp>
      <p:pic>
        <p:nvPicPr>
          <p:cNvPr id="25" name="Picture 11" descr="C:\Users\salastampa2\Desktop\operazione cp torre del greco\organigramma\BUONOCORE Delilah An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17" y="1136029"/>
            <a:ext cx="712726" cy="9444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ottotitolo 2"/>
          <p:cNvSpPr txBox="1">
            <a:spLocks/>
          </p:cNvSpPr>
          <p:nvPr/>
        </p:nvSpPr>
        <p:spPr>
          <a:xfrm>
            <a:off x="9855905" y="2054306"/>
            <a:ext cx="1168132" cy="35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1000" b="1" kern="1200" dirty="0">
                <a:solidFill>
                  <a:srgbClr val="FFFFFF"/>
                </a:solidFill>
                <a:latin typeface="Book Antiqua" panose="02040602050305030304" pitchFamily="18" charset="0"/>
              </a:rPr>
              <a:t>BUONOCORE </a:t>
            </a:r>
            <a:endParaRPr lang="it-IT" sz="1000" b="1" kern="1200" dirty="0" smtClean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algn="ctr"/>
            <a:r>
              <a:rPr lang="it-IT" sz="1000" b="1" kern="1200" dirty="0" err="1" smtClean="0">
                <a:solidFill>
                  <a:srgbClr val="FFFFFF"/>
                </a:solidFill>
                <a:latin typeface="Book Antiqua" panose="02040602050305030304" pitchFamily="18" charset="0"/>
              </a:rPr>
              <a:t>Delilah</a:t>
            </a:r>
            <a:r>
              <a:rPr lang="it-IT" sz="10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it-IT" sz="1000" b="1" kern="1200" dirty="0" err="1" smtClean="0">
                <a:solidFill>
                  <a:srgbClr val="FFFFFF"/>
                </a:solidFill>
                <a:latin typeface="Book Antiqua" panose="02040602050305030304" pitchFamily="18" charset="0"/>
              </a:rPr>
              <a:t>Ann</a:t>
            </a:r>
            <a:endParaRPr lang="it-IT" sz="1000" kern="1200" dirty="0">
              <a:solidFill>
                <a:srgbClr val="FFFFFF"/>
              </a:solidFill>
            </a:endParaRPr>
          </a:p>
        </p:txBody>
      </p:sp>
      <p:pic>
        <p:nvPicPr>
          <p:cNvPr id="27" name="Picture 2" descr="C:\Users\salastampa2\Desktop\operazione cp torre del greco\organigramma\ERCOLANI Salvator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606" y="1141649"/>
            <a:ext cx="700672" cy="9522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ottotitolo 2"/>
          <p:cNvSpPr txBox="1">
            <a:spLocks/>
          </p:cNvSpPr>
          <p:nvPr/>
        </p:nvSpPr>
        <p:spPr>
          <a:xfrm>
            <a:off x="11024037" y="2054306"/>
            <a:ext cx="1074715" cy="368507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10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ERCOLANI</a:t>
            </a:r>
          </a:p>
          <a:p>
            <a:pPr algn="ctr"/>
            <a:r>
              <a:rPr lang="it-IT" sz="10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it-IT" sz="1000" b="1" kern="1200" dirty="0">
                <a:solidFill>
                  <a:srgbClr val="FFFFFF"/>
                </a:solidFill>
                <a:latin typeface="Book Antiqua" panose="02040602050305030304" pitchFamily="18" charset="0"/>
              </a:rPr>
              <a:t>Salvatore</a:t>
            </a:r>
          </a:p>
        </p:txBody>
      </p:sp>
      <p:sp>
        <p:nvSpPr>
          <p:cNvPr id="39" name="Fumetto 1 38"/>
          <p:cNvSpPr/>
          <p:nvPr/>
        </p:nvSpPr>
        <p:spPr>
          <a:xfrm>
            <a:off x="7195633" y="2780047"/>
            <a:ext cx="5624899" cy="4214894"/>
          </a:xfrm>
          <a:prstGeom prst="wedgeRectCallout">
            <a:avLst>
              <a:gd name="adj1" fmla="val -62410"/>
              <a:gd name="adj2" fmla="val -469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destra 39"/>
          <p:cNvSpPr/>
          <p:nvPr/>
        </p:nvSpPr>
        <p:spPr>
          <a:xfrm>
            <a:off x="5516" y="2780047"/>
            <a:ext cx="1848689" cy="976657"/>
          </a:xfrm>
          <a:prstGeom prst="rightArrow">
            <a:avLst>
              <a:gd name="adj1" fmla="val 100000"/>
              <a:gd name="adj2" fmla="val 235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" name="Picture 2" descr="C:\Users\salastampa2\Desktop\operazione cp torre del greco\organigramma\COSTANZO Maurizi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" y="2780047"/>
            <a:ext cx="568678" cy="7707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salastampa2\Desktop\operazione cp torre del greco\organigramma\Norcia Gaetan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4" y="2780047"/>
            <a:ext cx="627316" cy="7707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Sottotitolo 2"/>
          <p:cNvSpPr txBox="1">
            <a:spLocks/>
          </p:cNvSpPr>
          <p:nvPr/>
        </p:nvSpPr>
        <p:spPr>
          <a:xfrm>
            <a:off x="-60009" y="3378615"/>
            <a:ext cx="887854" cy="32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COSTANZO</a:t>
            </a:r>
          </a:p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 Maurizio</a:t>
            </a:r>
          </a:p>
          <a:p>
            <a:pPr algn="ctr"/>
            <a:r>
              <a:rPr lang="it-IT" sz="7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(suocero)</a:t>
            </a:r>
            <a:endParaRPr lang="it-IT" sz="700" b="1" kern="12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44" name="Sottotitolo 2"/>
          <p:cNvSpPr txBox="1">
            <a:spLocks/>
          </p:cNvSpPr>
          <p:nvPr/>
        </p:nvSpPr>
        <p:spPr>
          <a:xfrm>
            <a:off x="775748" y="3390469"/>
            <a:ext cx="728032" cy="32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NORCIA </a:t>
            </a:r>
          </a:p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Gaetano</a:t>
            </a:r>
          </a:p>
          <a:p>
            <a:pPr algn="ctr"/>
            <a:r>
              <a:rPr lang="it-IT" sz="7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(genero)</a:t>
            </a:r>
            <a:endParaRPr lang="it-IT" sz="700" b="1" kern="12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46" name="Freccia destra 45"/>
          <p:cNvSpPr/>
          <p:nvPr/>
        </p:nvSpPr>
        <p:spPr>
          <a:xfrm>
            <a:off x="0" y="3800548"/>
            <a:ext cx="1854205" cy="976657"/>
          </a:xfrm>
          <a:prstGeom prst="rightArrow">
            <a:avLst>
              <a:gd name="adj1" fmla="val 100000"/>
              <a:gd name="adj2" fmla="val 23542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7" name="Picture 8" descr="C:\Users\salastampa2\Desktop\operazione cp torre del greco\organigramma\SCARALLO Rosari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" y="3800548"/>
            <a:ext cx="580453" cy="7359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C:\Users\salastampa2\Desktop\operazione cp torre del greco\organigramma\PERRELLA Cir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8" y="3800548"/>
            <a:ext cx="565348" cy="7359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Sottotitolo 2"/>
          <p:cNvSpPr txBox="1">
            <a:spLocks/>
          </p:cNvSpPr>
          <p:nvPr/>
        </p:nvSpPr>
        <p:spPr>
          <a:xfrm>
            <a:off x="704619" y="4361460"/>
            <a:ext cx="926715" cy="31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PERRELLA</a:t>
            </a:r>
          </a:p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 Ciro</a:t>
            </a:r>
          </a:p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(marito)</a:t>
            </a:r>
            <a:endParaRPr lang="it-IT" sz="800" b="1" kern="12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50" name="Sottotitolo 2"/>
          <p:cNvSpPr txBox="1">
            <a:spLocks/>
          </p:cNvSpPr>
          <p:nvPr/>
        </p:nvSpPr>
        <p:spPr>
          <a:xfrm>
            <a:off x="-3540" y="4361460"/>
            <a:ext cx="801186" cy="31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800" b="1" kern="1200" dirty="0" smtClean="0">
                <a:latin typeface="Book Antiqua" panose="02040602050305030304" pitchFamily="18" charset="0"/>
              </a:rPr>
              <a:t>SCARALLO</a:t>
            </a:r>
          </a:p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 Rosaria</a:t>
            </a:r>
          </a:p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(moglie)</a:t>
            </a:r>
            <a:endParaRPr lang="it-IT" sz="800" b="1" kern="12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706222" y="3800517"/>
            <a:ext cx="11531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MARIJUANA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Via 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 Chiaro 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Luna</a:t>
            </a:r>
          </a:p>
        </p:txBody>
      </p:sp>
      <p:sp>
        <p:nvSpPr>
          <p:cNvPr id="60" name="Freccia sinistra 59"/>
          <p:cNvSpPr/>
          <p:nvPr/>
        </p:nvSpPr>
        <p:spPr>
          <a:xfrm>
            <a:off x="2585536" y="2780047"/>
            <a:ext cx="3024773" cy="1020501"/>
          </a:xfrm>
          <a:prstGeom prst="leftArrow">
            <a:avLst>
              <a:gd name="adj1" fmla="val 100000"/>
              <a:gd name="adj2" fmla="val 26397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" name="Picture 6" descr="C:\Users\salastampa2\Desktop\operazione cp torre del greco\organigramma\DE BERNARDO Salvator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50" y="2801127"/>
            <a:ext cx="670631" cy="738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C:\Users\salastampa2\Desktop\operazione cp torre del greco\organigramma\ROLLETTA Valeri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6" y="2790227"/>
            <a:ext cx="663854" cy="738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ottotitolo 2"/>
          <p:cNvSpPr txBox="1">
            <a:spLocks/>
          </p:cNvSpPr>
          <p:nvPr/>
        </p:nvSpPr>
        <p:spPr>
          <a:xfrm>
            <a:off x="3266222" y="3521848"/>
            <a:ext cx="1294160" cy="33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800" b="1" kern="1200" dirty="0" smtClean="0">
                <a:solidFill>
                  <a:srgbClr val="30772B"/>
                </a:solidFill>
                <a:latin typeface="Book Antiqua" panose="02040602050305030304" pitchFamily="18" charset="0"/>
              </a:rPr>
              <a:t>DE BERNARDO</a:t>
            </a:r>
          </a:p>
          <a:p>
            <a:pPr algn="ctr">
              <a:spcBef>
                <a:spcPts val="0"/>
              </a:spcBef>
            </a:pPr>
            <a:r>
              <a:rPr lang="it-IT" sz="800" b="1" kern="1200" dirty="0" smtClean="0">
                <a:solidFill>
                  <a:srgbClr val="30772B"/>
                </a:solidFill>
                <a:latin typeface="Book Antiqua" panose="02040602050305030304" pitchFamily="18" charset="0"/>
              </a:rPr>
              <a:t>Salvatore</a:t>
            </a:r>
            <a:endParaRPr lang="it-IT" sz="800" b="1" kern="1200" dirty="0">
              <a:solidFill>
                <a:srgbClr val="30772B"/>
              </a:solidFill>
              <a:latin typeface="Book Antiqua" panose="02040602050305030304" pitchFamily="18" charset="0"/>
            </a:endParaRPr>
          </a:p>
        </p:txBody>
      </p:sp>
      <p:sp>
        <p:nvSpPr>
          <p:cNvPr id="58" name="Sottotitolo 2"/>
          <p:cNvSpPr txBox="1">
            <a:spLocks/>
          </p:cNvSpPr>
          <p:nvPr/>
        </p:nvSpPr>
        <p:spPr>
          <a:xfrm>
            <a:off x="4376510" y="3513144"/>
            <a:ext cx="979832" cy="33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800" b="1" kern="1200" dirty="0" smtClean="0">
                <a:solidFill>
                  <a:srgbClr val="30772B"/>
                </a:solidFill>
                <a:latin typeface="Book Antiqua" panose="02040602050305030304" pitchFamily="18" charset="0"/>
              </a:rPr>
              <a:t>ROLLETTA</a:t>
            </a:r>
          </a:p>
          <a:p>
            <a:pPr algn="ctr">
              <a:spcBef>
                <a:spcPts val="0"/>
              </a:spcBef>
            </a:pPr>
            <a:r>
              <a:rPr lang="it-IT" sz="800" b="1" kern="1200" dirty="0" smtClean="0">
                <a:solidFill>
                  <a:srgbClr val="30772B"/>
                </a:solidFill>
                <a:latin typeface="Book Antiqua" panose="02040602050305030304" pitchFamily="18" charset="0"/>
              </a:rPr>
              <a:t>Valerio</a:t>
            </a:r>
            <a:endParaRPr lang="it-IT" sz="800" b="1" kern="1200" dirty="0">
              <a:solidFill>
                <a:srgbClr val="30772B"/>
              </a:solidFill>
              <a:latin typeface="Book Antiqua" panose="02040602050305030304" pitchFamily="18" charset="0"/>
            </a:endParaRPr>
          </a:p>
        </p:txBody>
      </p:sp>
      <p:sp>
        <p:nvSpPr>
          <p:cNvPr id="61" name="Freccia destra 60"/>
          <p:cNvSpPr/>
          <p:nvPr/>
        </p:nvSpPr>
        <p:spPr>
          <a:xfrm>
            <a:off x="2858298" y="3830652"/>
            <a:ext cx="1848688" cy="957288"/>
          </a:xfrm>
          <a:prstGeom prst="rightArrow">
            <a:avLst>
              <a:gd name="adj1" fmla="val 100000"/>
              <a:gd name="adj2" fmla="val 2780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4773107" y="3835584"/>
            <a:ext cx="88998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COCAINA</a:t>
            </a:r>
          </a:p>
          <a:p>
            <a:pPr algn="ctr"/>
            <a:r>
              <a:rPr lang="it-IT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Via</a:t>
            </a:r>
          </a:p>
          <a:p>
            <a:pPr algn="ctr"/>
            <a:r>
              <a:rPr lang="it-IT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Callas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1770971" y="2780047"/>
            <a:ext cx="8899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COCAINA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Via 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 Chiaro 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Luna</a:t>
            </a:r>
          </a:p>
        </p:txBody>
      </p:sp>
      <p:pic>
        <p:nvPicPr>
          <p:cNvPr id="64" name="Picture 11" descr="C:\Users\salastampa2\Desktop\operazione cp torre del greco\organigramma\RIGOTTI Silvi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25" y="3917724"/>
            <a:ext cx="574519" cy="821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Sottotitolo 2"/>
          <p:cNvSpPr txBox="1">
            <a:spLocks/>
          </p:cNvSpPr>
          <p:nvPr/>
        </p:nvSpPr>
        <p:spPr>
          <a:xfrm>
            <a:off x="3552069" y="4446799"/>
            <a:ext cx="1008313" cy="343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800" b="1" kern="1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RIGOTTI </a:t>
            </a:r>
          </a:p>
          <a:p>
            <a:pPr algn="ctr">
              <a:spcBef>
                <a:spcPts val="0"/>
              </a:spcBef>
            </a:pPr>
            <a:r>
              <a:rPr lang="it-IT" sz="800" b="1" kern="1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Silvio</a:t>
            </a:r>
            <a:endParaRPr lang="it-IT" sz="800" b="1" kern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529071" y="4097779"/>
            <a:ext cx="355829" cy="375539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1574408" y="4097779"/>
            <a:ext cx="339641" cy="375539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1503780" y="3105641"/>
            <a:ext cx="355829" cy="375539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2585536" y="3103670"/>
            <a:ext cx="355829" cy="375539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" name="Picture 2" descr="C:\Users\salastampa2\Desktop\operazione cp torre del greco\organigramma\ALOIA Carmin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" y="4870723"/>
            <a:ext cx="640167" cy="75117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7" y="4870723"/>
            <a:ext cx="612693" cy="7591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3" y="4879081"/>
            <a:ext cx="612996" cy="7507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Sottotitolo 2"/>
          <p:cNvSpPr txBox="1">
            <a:spLocks/>
          </p:cNvSpPr>
          <p:nvPr/>
        </p:nvSpPr>
        <p:spPr>
          <a:xfrm>
            <a:off x="-95041" y="5446729"/>
            <a:ext cx="952410" cy="32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ALOIA</a:t>
            </a:r>
          </a:p>
          <a:p>
            <a:pPr algn="ctr"/>
            <a:r>
              <a:rPr lang="it-IT" sz="800" b="1" kern="1200" dirty="0" smtClean="0">
                <a:solidFill>
                  <a:srgbClr val="E84518"/>
                </a:solidFill>
                <a:latin typeface="Book Antiqua" panose="02040602050305030304" pitchFamily="18" charset="0"/>
              </a:rPr>
              <a:t> Carmine</a:t>
            </a:r>
            <a:endParaRPr lang="it-IT" sz="800" b="1" kern="1200" dirty="0">
              <a:solidFill>
                <a:srgbClr val="E84518"/>
              </a:solidFill>
              <a:latin typeface="Book Antiqua" panose="02040602050305030304" pitchFamily="18" charset="0"/>
            </a:endParaRPr>
          </a:p>
        </p:txBody>
      </p:sp>
      <p:sp>
        <p:nvSpPr>
          <p:cNvPr id="75" name="Sottotitolo 2"/>
          <p:cNvSpPr txBox="1">
            <a:spLocks/>
          </p:cNvSpPr>
          <p:nvPr/>
        </p:nvSpPr>
        <p:spPr>
          <a:xfrm>
            <a:off x="797646" y="5465954"/>
            <a:ext cx="742394" cy="3277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D’AMICO</a:t>
            </a:r>
          </a:p>
          <a:p>
            <a:pPr algn="ctr"/>
            <a:r>
              <a:rPr lang="it-IT" sz="800" b="1" kern="1200" dirty="0" smtClean="0">
                <a:solidFill>
                  <a:srgbClr val="E84518"/>
                </a:solidFill>
                <a:latin typeface="Book Antiqua" panose="02040602050305030304" pitchFamily="18" charset="0"/>
              </a:rPr>
              <a:t> Carmela</a:t>
            </a:r>
            <a:endParaRPr lang="it-IT" sz="800" b="1" kern="1200" dirty="0">
              <a:solidFill>
                <a:srgbClr val="E84518"/>
              </a:solidFill>
              <a:latin typeface="Book Antiqua" panose="02040602050305030304" pitchFamily="18" charset="0"/>
            </a:endParaRPr>
          </a:p>
        </p:txBody>
      </p:sp>
      <p:sp>
        <p:nvSpPr>
          <p:cNvPr id="76" name="Sottotitolo 2"/>
          <p:cNvSpPr txBox="1">
            <a:spLocks/>
          </p:cNvSpPr>
          <p:nvPr/>
        </p:nvSpPr>
        <p:spPr>
          <a:xfrm>
            <a:off x="1565640" y="5444377"/>
            <a:ext cx="851754" cy="32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800" b="1" kern="1200" dirty="0">
                <a:solidFill>
                  <a:srgbClr val="FFFFFF"/>
                </a:solidFill>
                <a:latin typeface="Book Antiqua" panose="02040602050305030304" pitchFamily="18" charset="0"/>
              </a:rPr>
              <a:t>SCARALLO </a:t>
            </a:r>
            <a:endParaRPr lang="it-IT" sz="800" b="1" kern="1200" dirty="0" smtClean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algn="ctr"/>
            <a:r>
              <a:rPr lang="it-IT" sz="800" b="1" kern="1200" dirty="0" smtClean="0">
                <a:solidFill>
                  <a:srgbClr val="E84518"/>
                </a:solidFill>
                <a:latin typeface="Book Antiqua" panose="02040602050305030304" pitchFamily="18" charset="0"/>
              </a:rPr>
              <a:t>Anna</a:t>
            </a:r>
            <a:endParaRPr lang="it-IT" sz="800" b="1" kern="1200" dirty="0">
              <a:solidFill>
                <a:srgbClr val="E84518"/>
              </a:solidFill>
              <a:latin typeface="Book Antiqua" panose="02040602050305030304" pitchFamily="18" charset="0"/>
            </a:endParaRPr>
          </a:p>
        </p:txBody>
      </p:sp>
      <p:sp>
        <p:nvSpPr>
          <p:cNvPr id="78" name="Rettangolo 77"/>
          <p:cNvSpPr/>
          <p:nvPr/>
        </p:nvSpPr>
        <p:spPr>
          <a:xfrm>
            <a:off x="2937163" y="5086411"/>
            <a:ext cx="355829" cy="375539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ttangolo 78"/>
          <p:cNvSpPr/>
          <p:nvPr/>
        </p:nvSpPr>
        <p:spPr>
          <a:xfrm>
            <a:off x="2545984" y="5090415"/>
            <a:ext cx="339641" cy="375539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/>
          <p:cNvSpPr/>
          <p:nvPr/>
        </p:nvSpPr>
        <p:spPr>
          <a:xfrm>
            <a:off x="3257174" y="4907024"/>
            <a:ext cx="204566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MARIJUANA E COCAINA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Piazzetta Padre Pio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Via Al Chiaro di Luna</a:t>
            </a:r>
          </a:p>
        </p:txBody>
      </p:sp>
      <p:sp>
        <p:nvSpPr>
          <p:cNvPr id="81" name="Freccia destra 80"/>
          <p:cNvSpPr/>
          <p:nvPr/>
        </p:nvSpPr>
        <p:spPr>
          <a:xfrm>
            <a:off x="0" y="5785241"/>
            <a:ext cx="1854205" cy="1122806"/>
          </a:xfrm>
          <a:prstGeom prst="rightArrow">
            <a:avLst>
              <a:gd name="adj1" fmla="val 100000"/>
              <a:gd name="adj2" fmla="val 23542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Rettangolo 81"/>
          <p:cNvSpPr/>
          <p:nvPr/>
        </p:nvSpPr>
        <p:spPr>
          <a:xfrm>
            <a:off x="1750018" y="5829002"/>
            <a:ext cx="11531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COCAINA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Via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Flauto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Magico</a:t>
            </a:r>
          </a:p>
        </p:txBody>
      </p:sp>
      <p:sp>
        <p:nvSpPr>
          <p:cNvPr id="83" name="Freccia destra 82"/>
          <p:cNvSpPr/>
          <p:nvPr/>
        </p:nvSpPr>
        <p:spPr>
          <a:xfrm>
            <a:off x="3445174" y="5815345"/>
            <a:ext cx="1261812" cy="1123986"/>
          </a:xfrm>
          <a:prstGeom prst="rightArrow">
            <a:avLst>
              <a:gd name="adj1" fmla="val 100000"/>
              <a:gd name="adj2" fmla="val 27808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4615770" y="5820277"/>
            <a:ext cx="109517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COCAINA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Via 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 Chiaro 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luna e</a:t>
            </a:r>
          </a:p>
          <a:p>
            <a:pPr algn="ctr"/>
            <a:r>
              <a:rPr lang="it-IT" sz="14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Via Palermo </a:t>
            </a:r>
          </a:p>
        </p:txBody>
      </p:sp>
      <p:pic>
        <p:nvPicPr>
          <p:cNvPr id="85" name="Picture 4" descr="C:\Users\salastampa2\Desktop\operazione cp torre del greco\organigramma\SCHIAVONI Gennaro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3" y="5782501"/>
            <a:ext cx="547934" cy="8300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" y="5785210"/>
            <a:ext cx="601768" cy="85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Sottotitolo 2"/>
          <p:cNvSpPr txBox="1">
            <a:spLocks/>
          </p:cNvSpPr>
          <p:nvPr/>
        </p:nvSpPr>
        <p:spPr>
          <a:xfrm>
            <a:off x="-17336" y="6618539"/>
            <a:ext cx="801872" cy="35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800" b="1" kern="1200" dirty="0">
                <a:solidFill>
                  <a:srgbClr val="FFFFFF"/>
                </a:solidFill>
                <a:latin typeface="Book Antiqua" panose="02040602050305030304" pitchFamily="18" charset="0"/>
              </a:rPr>
              <a:t>D’AMICO </a:t>
            </a:r>
            <a:endParaRPr lang="it-IT" sz="800" b="1" kern="1200" dirty="0" smtClean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Giacomo</a:t>
            </a:r>
            <a:endParaRPr lang="it-IT" sz="800" b="1" kern="12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algn="ctr"/>
            <a:endParaRPr lang="it-IT" sz="800" kern="1200" dirty="0">
              <a:solidFill>
                <a:srgbClr val="FFFFFF"/>
              </a:solidFill>
            </a:endParaRPr>
          </a:p>
        </p:txBody>
      </p:sp>
      <p:sp>
        <p:nvSpPr>
          <p:cNvPr id="88" name="Sottotitolo 2"/>
          <p:cNvSpPr txBox="1">
            <a:spLocks/>
          </p:cNvSpPr>
          <p:nvPr/>
        </p:nvSpPr>
        <p:spPr>
          <a:xfrm>
            <a:off x="755149" y="6609015"/>
            <a:ext cx="874237" cy="33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SCHIAVONI </a:t>
            </a:r>
          </a:p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Gennaro</a:t>
            </a:r>
            <a:endParaRPr lang="it-IT" sz="800" b="1" kern="12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89" name="Rettangolo 88"/>
          <p:cNvSpPr/>
          <p:nvPr/>
        </p:nvSpPr>
        <p:spPr>
          <a:xfrm>
            <a:off x="1574408" y="6103685"/>
            <a:ext cx="355829" cy="375539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05" y="5870183"/>
            <a:ext cx="622299" cy="792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Sottotitolo 2"/>
          <p:cNvSpPr txBox="1">
            <a:spLocks/>
          </p:cNvSpPr>
          <p:nvPr/>
        </p:nvSpPr>
        <p:spPr>
          <a:xfrm>
            <a:off x="3384639" y="6669931"/>
            <a:ext cx="1185784" cy="295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D’AMICO </a:t>
            </a:r>
          </a:p>
          <a:p>
            <a:pPr algn="ctr"/>
            <a:r>
              <a:rPr lang="it-IT" sz="8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Carla</a:t>
            </a:r>
            <a:endParaRPr lang="it-IT" sz="800" kern="1200" dirty="0">
              <a:solidFill>
                <a:srgbClr val="FFFFFF"/>
              </a:solidFill>
            </a:endParaRPr>
          </a:p>
        </p:txBody>
      </p:sp>
      <p:sp>
        <p:nvSpPr>
          <p:cNvPr id="94" name="Rettangolo 93"/>
          <p:cNvSpPr/>
          <p:nvPr/>
        </p:nvSpPr>
        <p:spPr>
          <a:xfrm>
            <a:off x="4440713" y="6181516"/>
            <a:ext cx="355829" cy="375539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/>
          <p:cNvSpPr/>
          <p:nvPr/>
        </p:nvSpPr>
        <p:spPr>
          <a:xfrm>
            <a:off x="1224556" y="2346794"/>
            <a:ext cx="2172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CAPO PIAZZA</a:t>
            </a:r>
            <a:endParaRPr lang="it-IT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8" name="Connettore 1 97"/>
          <p:cNvCxnSpPr/>
          <p:nvPr/>
        </p:nvCxnSpPr>
        <p:spPr>
          <a:xfrm flipH="1">
            <a:off x="5517" y="2517909"/>
            <a:ext cx="1363053" cy="2621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>
            <a:off x="3257174" y="2541208"/>
            <a:ext cx="2367725" cy="2388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ttangolo 100"/>
          <p:cNvSpPr/>
          <p:nvPr/>
        </p:nvSpPr>
        <p:spPr>
          <a:xfrm>
            <a:off x="8985874" y="2346733"/>
            <a:ext cx="30344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GRUPPO DI FUOCO</a:t>
            </a:r>
            <a:endParaRPr lang="it-IT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3" name="Connettore 1 102"/>
          <p:cNvCxnSpPr/>
          <p:nvPr/>
        </p:nvCxnSpPr>
        <p:spPr>
          <a:xfrm flipH="1">
            <a:off x="7212567" y="2541208"/>
            <a:ext cx="1885740" cy="2388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>
            <a:off x="11835390" y="2517909"/>
            <a:ext cx="966210" cy="2621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ttangolo arrotondato 112"/>
          <p:cNvSpPr/>
          <p:nvPr/>
        </p:nvSpPr>
        <p:spPr>
          <a:xfrm>
            <a:off x="0" y="7116055"/>
            <a:ext cx="5710942" cy="2485145"/>
          </a:xfrm>
          <a:prstGeom prst="roundRect">
            <a:avLst/>
          </a:prstGeom>
          <a:blipFill rotWithShape="1">
            <a:blip r:embed="rId24">
              <a:alphaModFix amt="45000"/>
            </a:blip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4" name="Picture 2" descr="C:\Users\salastampa2\Desktop\operazione cp torre del greco\organigramma\Ercolani Carmela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9" y="7712589"/>
            <a:ext cx="658020" cy="85155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" descr="C:\Users\salastampa2\Desktop\operazione cp torre del greco\organigramma\Fusco Ciro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81" y="7706996"/>
            <a:ext cx="681244" cy="9083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" descr="C:\Users\salastampa2\Desktop\operazione cp torre del greco\organigramma\ESPOSITO Raffaele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28" y="7701436"/>
            <a:ext cx="726704" cy="9144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CasellaDiTesto 116"/>
          <p:cNvSpPr txBox="1"/>
          <p:nvPr/>
        </p:nvSpPr>
        <p:spPr>
          <a:xfrm>
            <a:off x="315291" y="8549395"/>
            <a:ext cx="91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kern="1200" dirty="0" smtClean="0">
                <a:latin typeface="Book Antiqua" panose="02040602050305030304" pitchFamily="18" charset="0"/>
              </a:rPr>
              <a:t>ERCOLANI </a:t>
            </a:r>
          </a:p>
          <a:p>
            <a:pPr algn="ctr"/>
            <a:r>
              <a:rPr lang="it-IT" sz="1000" b="1" kern="1200" dirty="0" smtClean="0">
                <a:latin typeface="Book Antiqua" panose="02040602050305030304" pitchFamily="18" charset="0"/>
              </a:rPr>
              <a:t>Carmela</a:t>
            </a:r>
            <a:endParaRPr lang="it-IT" sz="1000" b="1" kern="1200" dirty="0">
              <a:latin typeface="Book Antiqua" panose="02040602050305030304" pitchFamily="18" charset="0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1165205" y="8555922"/>
            <a:ext cx="108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kern="1200" dirty="0" smtClean="0">
                <a:latin typeface="Book Antiqua" panose="02040602050305030304" pitchFamily="18" charset="0"/>
              </a:rPr>
              <a:t>FUSCO </a:t>
            </a:r>
          </a:p>
          <a:p>
            <a:pPr algn="ctr"/>
            <a:r>
              <a:rPr lang="it-IT" sz="1000" b="1" kern="1200" dirty="0" smtClean="0">
                <a:latin typeface="Book Antiqua" panose="02040602050305030304" pitchFamily="18" charset="0"/>
              </a:rPr>
              <a:t>Ciro</a:t>
            </a:r>
            <a:endParaRPr lang="it-IT" sz="1000" b="1" kern="1200" dirty="0">
              <a:latin typeface="Book Antiqua" panose="02040602050305030304" pitchFamily="18" charset="0"/>
            </a:endParaRPr>
          </a:p>
        </p:txBody>
      </p:sp>
      <p:sp>
        <p:nvSpPr>
          <p:cNvPr id="119" name="Sottotitolo 2"/>
          <p:cNvSpPr txBox="1">
            <a:spLocks/>
          </p:cNvSpPr>
          <p:nvPr/>
        </p:nvSpPr>
        <p:spPr>
          <a:xfrm>
            <a:off x="2158473" y="8555922"/>
            <a:ext cx="908388" cy="51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1000" b="1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ESPOSITO </a:t>
            </a:r>
          </a:p>
          <a:p>
            <a:pPr algn="ctr"/>
            <a:r>
              <a:rPr lang="it-IT" sz="1000" b="1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Raffaele</a:t>
            </a:r>
          </a:p>
          <a:p>
            <a:pPr algn="ctr"/>
            <a:endParaRPr lang="it-IT" sz="1000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0" name="Rettangolo 119"/>
          <p:cNvSpPr/>
          <p:nvPr/>
        </p:nvSpPr>
        <p:spPr>
          <a:xfrm>
            <a:off x="804574" y="7077637"/>
            <a:ext cx="1845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FORNITORI</a:t>
            </a:r>
            <a:endParaRPr lang="it-I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4" name="Connettore 1 123"/>
          <p:cNvCxnSpPr/>
          <p:nvPr/>
        </p:nvCxnSpPr>
        <p:spPr>
          <a:xfrm flipH="1">
            <a:off x="457169" y="7247428"/>
            <a:ext cx="467094" cy="454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1 125"/>
          <p:cNvCxnSpPr/>
          <p:nvPr/>
        </p:nvCxnSpPr>
        <p:spPr>
          <a:xfrm>
            <a:off x="2545984" y="7247428"/>
            <a:ext cx="425748" cy="454008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Sottotitolo 2"/>
          <p:cNvSpPr txBox="1">
            <a:spLocks/>
          </p:cNvSpPr>
          <p:nvPr/>
        </p:nvSpPr>
        <p:spPr>
          <a:xfrm>
            <a:off x="3734717" y="8591894"/>
            <a:ext cx="1306870" cy="204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1000" b="1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SCARALLO Nunzia</a:t>
            </a:r>
            <a:endParaRPr lang="it-IT" sz="1000" b="1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8" name="Picture 4" descr="C:\Users\salastampa2\Desktop\operazione cp torre del greco\organigramma\SCARALLO Nunzia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37" y="7491377"/>
            <a:ext cx="867726" cy="111858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Rettangolo 128"/>
          <p:cNvSpPr/>
          <p:nvPr/>
        </p:nvSpPr>
        <p:spPr>
          <a:xfrm>
            <a:off x="3657128" y="7105107"/>
            <a:ext cx="15181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CUSTODE</a:t>
            </a:r>
            <a:endParaRPr lang="it-IT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0" name="Rettangolo 129"/>
          <p:cNvSpPr/>
          <p:nvPr/>
        </p:nvSpPr>
        <p:spPr>
          <a:xfrm>
            <a:off x="117163" y="8867691"/>
            <a:ext cx="5394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ESERCITO DI </a:t>
            </a:r>
            <a:r>
              <a:rPr lang="it-IT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48 PUSHER</a:t>
            </a:r>
            <a:endParaRPr lang="it-IT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31" name="Group 13"/>
          <p:cNvGrpSpPr>
            <a:grpSpLocks/>
          </p:cNvGrpSpPr>
          <p:nvPr/>
        </p:nvGrpSpPr>
        <p:grpSpPr bwMode="auto">
          <a:xfrm>
            <a:off x="6669518" y="7794371"/>
            <a:ext cx="1959524" cy="1422464"/>
            <a:chOff x="4464" y="480"/>
            <a:chExt cx="1311" cy="871"/>
          </a:xfrm>
        </p:grpSpPr>
        <p:pic>
          <p:nvPicPr>
            <p:cNvPr id="132" name="Picture 14" descr="HAND161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768"/>
              <a:ext cx="960" cy="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5" descr="MENS121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480"/>
              <a:ext cx="735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4" name="Picture 5" descr="C:\Users\salastampa2\Desktop\operazione cp torre del greco\organigramma\DE LUCA Enea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18" y="7263003"/>
            <a:ext cx="1011581" cy="130910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CasellaDiTesto 134"/>
          <p:cNvSpPr txBox="1"/>
          <p:nvPr/>
        </p:nvSpPr>
        <p:spPr>
          <a:xfrm>
            <a:off x="6516024" y="9102923"/>
            <a:ext cx="245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200" dirty="0" smtClean="0">
                <a:latin typeface="Book Antiqua" panose="02040602050305030304" pitchFamily="18" charset="0"/>
              </a:rPr>
              <a:t>DE LUCA Enea</a:t>
            </a:r>
            <a:endParaRPr lang="it-IT" sz="1400" b="1" dirty="0">
              <a:latin typeface="Book Antiqua" panose="02040602050305030304" pitchFamily="18" charset="0"/>
            </a:endParaRPr>
          </a:p>
          <a:p>
            <a:pPr algn="ctr"/>
            <a:r>
              <a:rPr lang="it-IT" sz="1400" b="1" dirty="0" smtClean="0">
                <a:latin typeface="Book Antiqua" panose="02040602050305030304" pitchFamily="18" charset="0"/>
              </a:rPr>
              <a:t>racket delle estorsioni</a:t>
            </a:r>
            <a:endParaRPr lang="it-IT" sz="1400" b="1" kern="1200" dirty="0">
              <a:latin typeface="Book Antiqua" panose="02040602050305030304" pitchFamily="18" charset="0"/>
            </a:endParaRPr>
          </a:p>
        </p:txBody>
      </p:sp>
      <p:pic>
        <p:nvPicPr>
          <p:cNvPr id="136" name="Picture 8" descr="C:\Users\salastampa2\Desktop\operazione cp torre del greco\organigramma\medico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820" y="7559858"/>
            <a:ext cx="2188467" cy="146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ottotitolo 2"/>
          <p:cNvSpPr txBox="1">
            <a:spLocks/>
          </p:cNvSpPr>
          <p:nvPr/>
        </p:nvSpPr>
        <p:spPr>
          <a:xfrm>
            <a:off x="9788126" y="7270320"/>
            <a:ext cx="273630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it-IT" sz="1400" b="1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Dr. KNOWLES Fausto</a:t>
            </a:r>
            <a:endParaRPr lang="it-IT" sz="1400" b="1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8" name="Sottotitolo 2"/>
          <p:cNvSpPr txBox="1">
            <a:spLocks/>
          </p:cNvSpPr>
          <p:nvPr/>
        </p:nvSpPr>
        <p:spPr>
          <a:xfrm>
            <a:off x="9032613" y="8955334"/>
            <a:ext cx="3521260" cy="62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latin typeface="Book Antiqua" panose="02040602050305030304" pitchFamily="18" charset="0"/>
              </a:rPr>
              <a:t>FALSA CERTIFICAZIONE DI</a:t>
            </a:r>
          </a:p>
          <a:p>
            <a:pPr algn="ctr">
              <a:spcBef>
                <a:spcPts val="0"/>
              </a:spcBef>
            </a:pPr>
            <a:r>
              <a:rPr lang="it-IT" sz="1400" b="1" kern="1200" dirty="0" smtClean="0">
                <a:latin typeface="Book Antiqua" panose="02040602050305030304" pitchFamily="18" charset="0"/>
              </a:rPr>
              <a:t>MALORE A CARLA D’AMICO</a:t>
            </a:r>
            <a:endParaRPr lang="it-IT" sz="1400" b="1" kern="1200" dirty="0">
              <a:latin typeface="Book Antiqua" panose="02040602050305030304" pitchFamily="18" charset="0"/>
            </a:endParaRPr>
          </a:p>
        </p:txBody>
      </p:sp>
      <p:pic>
        <p:nvPicPr>
          <p:cNvPr id="139" name="Picture 6" descr="C:\Users\salastampa2\Desktop\operazione cp torre del greco\organigramma\Ricci Carmela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07" y="4141653"/>
            <a:ext cx="814035" cy="12604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Freccia bidirezionale orizzontale 139"/>
          <p:cNvSpPr/>
          <p:nvPr/>
        </p:nvSpPr>
        <p:spPr>
          <a:xfrm>
            <a:off x="5630416" y="5187330"/>
            <a:ext cx="1565217" cy="1532194"/>
          </a:xfrm>
          <a:prstGeom prst="leftRightArrow">
            <a:avLst>
              <a:gd name="adj1" fmla="val 69823"/>
              <a:gd name="adj2" fmla="val 22737"/>
            </a:avLst>
          </a:prstGeom>
          <a:blipFill rotWithShape="1">
            <a:blip r:embed="rId3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Sottotitolo 2"/>
          <p:cNvSpPr txBox="1">
            <a:spLocks/>
          </p:cNvSpPr>
          <p:nvPr/>
        </p:nvSpPr>
        <p:spPr>
          <a:xfrm>
            <a:off x="5767820" y="5015451"/>
            <a:ext cx="124088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it-IT" sz="12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RICCI </a:t>
            </a:r>
          </a:p>
          <a:p>
            <a:pPr algn="ctr"/>
            <a:r>
              <a:rPr lang="it-IT" sz="1200" b="1" kern="1200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Carmela</a:t>
            </a:r>
            <a:endParaRPr lang="it-IT" sz="1200" b="1" kern="12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42" name="Rettangolo 141"/>
          <p:cNvSpPr/>
          <p:nvPr/>
        </p:nvSpPr>
        <p:spPr>
          <a:xfrm>
            <a:off x="5912520" y="6470515"/>
            <a:ext cx="99393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2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CASSIERA</a:t>
            </a:r>
            <a:endParaRPr lang="it-IT" sz="12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3" name="Rettangolo 142"/>
          <p:cNvSpPr/>
          <p:nvPr/>
        </p:nvSpPr>
        <p:spPr>
          <a:xfrm>
            <a:off x="5702800" y="6662537"/>
            <a:ext cx="14166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Paga la “MESATA”</a:t>
            </a:r>
          </a:p>
          <a:p>
            <a:pPr algn="ctr"/>
            <a:r>
              <a:rPr lang="it-IT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agli affiliati</a:t>
            </a:r>
            <a:endParaRPr lang="it-IT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4" name="Rettangolo 143"/>
          <p:cNvSpPr/>
          <p:nvPr/>
        </p:nvSpPr>
        <p:spPr>
          <a:xfrm>
            <a:off x="4052512" y="445893"/>
            <a:ext cx="5132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OPERAZIONE “DELENDA”</a:t>
            </a:r>
            <a:endParaRPr lang="it-IT" sz="36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8" name="Rettangolo 147"/>
          <p:cNvSpPr/>
          <p:nvPr/>
        </p:nvSpPr>
        <p:spPr>
          <a:xfrm>
            <a:off x="266219" y="-200620"/>
            <a:ext cx="12404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COMANDO PROVINCIALE CARABINIERI NAPOLI</a:t>
            </a:r>
            <a:endParaRPr lang="it-I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salastampa2\Desktop\operazione cp torre del greco\organigramma\gruppo di fuoco.bmp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67" y="2780047"/>
            <a:ext cx="5589033" cy="42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p"/>
      <p:bldP spid="13" grpId="0"/>
      <p:bldP spid="16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170</Words>
  <Application>Microsoft Office PowerPoint</Application>
  <PresentationFormat>Formato A3 (297x420 mm)</PresentationFormat>
  <Paragraphs>97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Giuseppe Donno</dc:creator>
  <cp:lastModifiedBy>salastampa2</cp:lastModifiedBy>
  <cp:revision>24</cp:revision>
  <dcterms:created xsi:type="dcterms:W3CDTF">2016-06-18T15:18:33Z</dcterms:created>
  <dcterms:modified xsi:type="dcterms:W3CDTF">2016-06-20T06:54:18Z</dcterms:modified>
</cp:coreProperties>
</file>